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5"/>
  </p:notesMasterIdLst>
  <p:sldIdLst>
    <p:sldId id="256" r:id="rId2"/>
    <p:sldId id="257" r:id="rId3"/>
    <p:sldId id="258" r:id="rId4"/>
  </p:sldIdLst>
  <p:sldSz cx="10693400" cy="7556500"/>
  <p:notesSz cx="6858000" cy="9144000"/>
  <p:embeddedFontLst>
    <p:embeddedFont>
      <p:font typeface="Intro Rust" panose="020B0604020202020204" charset="0"/>
      <p:regular r:id="rId6"/>
    </p:embeddedFont>
    <p:embeddedFont>
      <p:font typeface="Lato" panose="020F0502020204030203" pitchFamily="34" charset="0"/>
      <p:regular r:id="rId7"/>
      <p:bold r:id="rId8"/>
      <p:italic r:id="rId9"/>
      <p:boldItalic r:id="rId1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6CC82F3-B9C2-CEE9-E3B0-9A33F9269AAE}" v="186" dt="2026-10-06T08:02:15.81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67" autoAdjust="0"/>
    <p:restoredTop sz="94569" autoAdjust="0"/>
  </p:normalViewPr>
  <p:slideViewPr>
    <p:cSldViewPr>
      <p:cViewPr varScale="1">
        <p:scale>
          <a:sx n="71" d="100"/>
          <a:sy n="71" d="100"/>
        </p:scale>
        <p:origin x="1363" y="5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font" Target="fonts/font2.fntdata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11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15" Type="http://schemas.microsoft.com/office/2015/10/relationships/revisionInfo" Target="revisionInfo.xml"/><Relationship Id="rId10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font" Target="fonts/font4.fntdata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C01102-B35F-CB49-9FCD-9BC216EECFE3}" type="datetimeFigureOut">
              <a:rPr lang="en-US" smtClean="0"/>
              <a:t>10/22/2026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44600" y="1143000"/>
            <a:ext cx="4368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49D48B-4A50-C742-9FA2-C0A896CECB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37785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B49D48B-4A50-C742-9FA2-C0A896CECB8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65802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DE3A3BF-0151-EFB4-8164-07BC1D73D5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997"/>
            <a:ext cx="10693400" cy="7556499"/>
          </a:xfrm>
          <a:prstGeom prst="rect">
            <a:avLst/>
          </a:prstGeom>
        </p:spPr>
      </p:pic>
      <p:sp>
        <p:nvSpPr>
          <p:cNvPr id="102" name="TextBox 102"/>
          <p:cNvSpPr txBox="1"/>
          <p:nvPr/>
        </p:nvSpPr>
        <p:spPr>
          <a:xfrm>
            <a:off x="2221573" y="3069714"/>
            <a:ext cx="1318630" cy="3170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02"/>
              </a:lnSpc>
            </a:pPr>
            <a:r>
              <a:rPr lang="en-US" sz="1145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VEGI SUPREME PIZZA</a:t>
            </a:r>
          </a:p>
        </p:txBody>
      </p:sp>
      <p:sp>
        <p:nvSpPr>
          <p:cNvPr id="103" name="TextBox 103"/>
          <p:cNvSpPr txBox="1"/>
          <p:nvPr/>
        </p:nvSpPr>
        <p:spPr>
          <a:xfrm>
            <a:off x="2221573" y="3764435"/>
            <a:ext cx="1318630" cy="1977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03"/>
              </a:lnSpc>
            </a:pPr>
            <a:r>
              <a:rPr lang="en-US" sz="1145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SWEETCORN</a:t>
            </a:r>
          </a:p>
        </p:txBody>
      </p:sp>
      <p:sp>
        <p:nvSpPr>
          <p:cNvPr id="104" name="TextBox 104"/>
          <p:cNvSpPr txBox="1"/>
          <p:nvPr/>
        </p:nvSpPr>
        <p:spPr>
          <a:xfrm>
            <a:off x="2210157" y="4424671"/>
            <a:ext cx="1318630" cy="28296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213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JUMBLES</a:t>
            </a:r>
          </a:p>
          <a:p>
            <a:pPr algn="ctr">
              <a:lnSpc>
                <a:spcPts val="1213"/>
              </a:lnSpc>
            </a:pPr>
            <a:r>
              <a:rPr lang="en-US" sz="500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LEMON AND VANILLA BISCUIT</a:t>
            </a:r>
          </a:p>
        </p:txBody>
      </p:sp>
      <p:sp>
        <p:nvSpPr>
          <p:cNvPr id="105" name="TextBox 105"/>
          <p:cNvSpPr txBox="1"/>
          <p:nvPr/>
        </p:nvSpPr>
        <p:spPr>
          <a:xfrm>
            <a:off x="4186349" y="5717830"/>
            <a:ext cx="3369583" cy="10596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400"/>
              </a:lnSpc>
            </a:pPr>
            <a:r>
              <a:rPr lang="en-US" sz="1000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JACKET POTATOES: CHEESE/BEANS</a:t>
            </a:r>
          </a:p>
          <a:p>
            <a:pPr>
              <a:lnSpc>
                <a:spcPts val="1400"/>
              </a:lnSpc>
            </a:pPr>
            <a:r>
              <a:rPr lang="en-US" sz="1000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BAGUETTE: HAM (TUESDAY – FRIDAY) OR CHEESE</a:t>
            </a:r>
            <a:endParaRPr lang="en-US" sz="1000" dirty="0">
              <a:solidFill>
                <a:srgbClr val="000000"/>
              </a:solidFill>
              <a:latin typeface="Lato"/>
              <a:ea typeface="Lato"/>
              <a:cs typeface="Lato"/>
            </a:endParaRPr>
          </a:p>
          <a:p>
            <a:pPr algn="l">
              <a:lnSpc>
                <a:spcPts val="1400"/>
              </a:lnSpc>
            </a:pPr>
            <a:r>
              <a:rPr lang="en-US" sz="1000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WEDNESDAY &amp; FRIDAY TUNA MAYO ALSO AVAILABLE</a:t>
            </a:r>
          </a:p>
          <a:p>
            <a:pPr algn="l">
              <a:lnSpc>
                <a:spcPts val="1400"/>
              </a:lnSpc>
            </a:pPr>
            <a:r>
              <a:rPr lang="en-US" sz="1000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SUPER 7 PASTA</a:t>
            </a:r>
          </a:p>
          <a:p>
            <a:pPr algn="l">
              <a:lnSpc>
                <a:spcPts val="1400"/>
              </a:lnSpc>
            </a:pPr>
            <a:r>
              <a:rPr lang="en-US" sz="1000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SALAD BAR: LETTUCE, CARROT, CUCUMBER, TOMATO</a:t>
            </a:r>
          </a:p>
          <a:p>
            <a:pPr>
              <a:lnSpc>
                <a:spcPts val="1400"/>
              </a:lnSpc>
            </a:pPr>
            <a:r>
              <a:rPr lang="en-US" sz="1000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FRUIT: PORTION OF BANANA OR APPLE </a:t>
            </a:r>
          </a:p>
        </p:txBody>
      </p:sp>
      <p:sp>
        <p:nvSpPr>
          <p:cNvPr id="115" name="TextBox 115"/>
          <p:cNvSpPr txBox="1"/>
          <p:nvPr/>
        </p:nvSpPr>
        <p:spPr>
          <a:xfrm>
            <a:off x="8929921" y="4424671"/>
            <a:ext cx="1318630" cy="30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13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JAFFA CAKE PUDDING</a:t>
            </a:r>
          </a:p>
        </p:txBody>
      </p:sp>
      <p:sp>
        <p:nvSpPr>
          <p:cNvPr id="106" name="TextBox 106"/>
          <p:cNvSpPr txBox="1"/>
          <p:nvPr/>
        </p:nvSpPr>
        <p:spPr>
          <a:xfrm>
            <a:off x="3941203" y="3784265"/>
            <a:ext cx="1318630" cy="1851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03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GREEN BEANS</a:t>
            </a:r>
          </a:p>
        </p:txBody>
      </p:sp>
      <p:sp>
        <p:nvSpPr>
          <p:cNvPr id="107" name="TextBox 107"/>
          <p:cNvSpPr txBox="1"/>
          <p:nvPr/>
        </p:nvSpPr>
        <p:spPr>
          <a:xfrm>
            <a:off x="3938432" y="4468304"/>
            <a:ext cx="1318630" cy="1595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13"/>
              </a:lnSpc>
            </a:pPr>
            <a:r>
              <a:rPr lang="en-US" sz="1145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UNICORN CAKE</a:t>
            </a:r>
          </a:p>
        </p:txBody>
      </p:sp>
      <p:sp>
        <p:nvSpPr>
          <p:cNvPr id="108" name="TextBox 108"/>
          <p:cNvSpPr txBox="1"/>
          <p:nvPr/>
        </p:nvSpPr>
        <p:spPr>
          <a:xfrm>
            <a:off x="5660833" y="3144616"/>
            <a:ext cx="1318630" cy="1977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03"/>
              </a:lnSpc>
            </a:pPr>
            <a:r>
              <a:rPr lang="en-US" sz="1145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VEG SAUSAGES</a:t>
            </a:r>
          </a:p>
        </p:txBody>
      </p:sp>
      <p:sp>
        <p:nvSpPr>
          <p:cNvPr id="122" name="TextBox 122"/>
          <p:cNvSpPr txBox="1"/>
          <p:nvPr/>
        </p:nvSpPr>
        <p:spPr>
          <a:xfrm>
            <a:off x="3951870" y="2406650"/>
            <a:ext cx="1318630" cy="2914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79"/>
              </a:lnSpc>
            </a:pPr>
            <a:r>
              <a:rPr lang="en-US" sz="1145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CHICKEN CURRY AND RICE</a:t>
            </a:r>
          </a:p>
        </p:txBody>
      </p:sp>
      <p:sp>
        <p:nvSpPr>
          <p:cNvPr id="109" name="TextBox 109"/>
          <p:cNvSpPr txBox="1"/>
          <p:nvPr/>
        </p:nvSpPr>
        <p:spPr>
          <a:xfrm>
            <a:off x="5660833" y="3775253"/>
            <a:ext cx="1318630" cy="3112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48"/>
              </a:lnSpc>
            </a:pPr>
            <a:r>
              <a:rPr lang="en-US" sz="1145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ROASTIES, CARROTS, PEAS</a:t>
            </a:r>
          </a:p>
        </p:txBody>
      </p:sp>
      <p:sp>
        <p:nvSpPr>
          <p:cNvPr id="123" name="TextBox 123"/>
          <p:cNvSpPr txBox="1"/>
          <p:nvPr/>
        </p:nvSpPr>
        <p:spPr>
          <a:xfrm>
            <a:off x="3938432" y="3102473"/>
            <a:ext cx="1318630" cy="3170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02"/>
              </a:lnSpc>
            </a:pPr>
            <a:r>
              <a:rPr lang="en-US" sz="1145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VEGETABLE CURRY AND RICE</a:t>
            </a:r>
          </a:p>
        </p:txBody>
      </p:sp>
      <p:sp>
        <p:nvSpPr>
          <p:cNvPr id="110" name="TextBox 110"/>
          <p:cNvSpPr txBox="1"/>
          <p:nvPr/>
        </p:nvSpPr>
        <p:spPr>
          <a:xfrm>
            <a:off x="5655291" y="4424671"/>
            <a:ext cx="1318630" cy="4368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13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HERBY BISCUIT </a:t>
            </a:r>
          </a:p>
          <a:p>
            <a:pPr algn="ctr">
              <a:lnSpc>
                <a:spcPts val="1213"/>
              </a:lnSpc>
            </a:pPr>
            <a:r>
              <a:rPr lang="en-US" sz="500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CHEFS SHORTBREAD</a:t>
            </a:r>
          </a:p>
          <a:p>
            <a:pPr algn="ctr">
              <a:lnSpc>
                <a:spcPts val="1213"/>
              </a:lnSpc>
            </a:pPr>
            <a:endParaRPr lang="en-US" sz="500" dirty="0">
              <a:solidFill>
                <a:srgbClr val="000000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24" name="TextBox 124"/>
          <p:cNvSpPr txBox="1"/>
          <p:nvPr/>
        </p:nvSpPr>
        <p:spPr>
          <a:xfrm>
            <a:off x="5660833" y="2402500"/>
            <a:ext cx="1318630" cy="30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79"/>
              </a:lnSpc>
            </a:pPr>
            <a:r>
              <a:rPr lang="en-US" sz="1145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ROAST CHICKEN </a:t>
            </a:r>
            <a:r>
              <a:rPr lang="en-US" sz="1145">
                <a:solidFill>
                  <a:srgbClr val="00000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AND</a:t>
            </a:r>
            <a:r>
              <a:rPr lang="en-US" sz="1145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 GRAVY</a:t>
            </a:r>
          </a:p>
        </p:txBody>
      </p:sp>
      <p:sp>
        <p:nvSpPr>
          <p:cNvPr id="88" name="Freeform 88"/>
          <p:cNvSpPr/>
          <p:nvPr/>
        </p:nvSpPr>
        <p:spPr>
          <a:xfrm>
            <a:off x="2210157" y="6099409"/>
            <a:ext cx="534468" cy="798797"/>
          </a:xfrm>
          <a:custGeom>
            <a:avLst/>
            <a:gdLst/>
            <a:ahLst/>
            <a:cxnLst/>
            <a:rect l="l" t="t" r="r" b="b"/>
            <a:pathLst>
              <a:path w="534468" h="798797">
                <a:moveTo>
                  <a:pt x="0" y="0"/>
                </a:moveTo>
                <a:lnTo>
                  <a:pt x="534468" y="0"/>
                </a:lnTo>
                <a:lnTo>
                  <a:pt x="534468" y="798797"/>
                </a:lnTo>
                <a:lnTo>
                  <a:pt x="0" y="79879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11" name="TextBox 111"/>
          <p:cNvSpPr txBox="1"/>
          <p:nvPr/>
        </p:nvSpPr>
        <p:spPr>
          <a:xfrm>
            <a:off x="7298148" y="3804095"/>
            <a:ext cx="1318630" cy="1977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03"/>
              </a:lnSpc>
            </a:pPr>
            <a:r>
              <a:rPr lang="en-US" sz="1145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SALAD</a:t>
            </a:r>
          </a:p>
        </p:txBody>
      </p:sp>
      <p:sp>
        <p:nvSpPr>
          <p:cNvPr id="90" name="TextBox 90"/>
          <p:cNvSpPr txBox="1"/>
          <p:nvPr/>
        </p:nvSpPr>
        <p:spPr>
          <a:xfrm>
            <a:off x="477141" y="6148042"/>
            <a:ext cx="1990994" cy="9620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/>
            <a:r>
              <a:rPr lang="en-US" sz="2814" dirty="0">
                <a:solidFill>
                  <a:srgbClr val="000000"/>
                </a:solidFill>
                <a:latin typeface="Intro Rust"/>
                <a:ea typeface="Intro Rust"/>
                <a:cs typeface="Intro Rust"/>
                <a:sym typeface="Intro Rust"/>
              </a:rPr>
              <a:t>Week 1</a:t>
            </a:r>
          </a:p>
          <a:p>
            <a:r>
              <a:rPr lang="en-US" sz="1146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02/11, 23/11, 14/12, </a:t>
            </a:r>
          </a:p>
          <a:p>
            <a:r>
              <a:rPr lang="en-US" sz="1146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04/01, 25/01, 15/02</a:t>
            </a:r>
          </a:p>
          <a:p>
            <a:pPr algn="l"/>
            <a:endParaRPr lang="en-US" sz="1146" dirty="0">
              <a:solidFill>
                <a:srgbClr val="000000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25" name="TextBox 125"/>
          <p:cNvSpPr txBox="1"/>
          <p:nvPr/>
        </p:nvSpPr>
        <p:spPr>
          <a:xfrm>
            <a:off x="7295377" y="2343828"/>
            <a:ext cx="1318630" cy="30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79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PASTA &amp; PORK BOLOGNAISE</a:t>
            </a:r>
          </a:p>
        </p:txBody>
      </p:sp>
      <p:sp>
        <p:nvSpPr>
          <p:cNvPr id="112" name="TextBox 112"/>
          <p:cNvSpPr txBox="1"/>
          <p:nvPr/>
        </p:nvSpPr>
        <p:spPr>
          <a:xfrm>
            <a:off x="7292606" y="4424671"/>
            <a:ext cx="1318630" cy="3082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13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ORANGE MANDARIN JELLY</a:t>
            </a:r>
          </a:p>
        </p:txBody>
      </p:sp>
      <p:sp>
        <p:nvSpPr>
          <p:cNvPr id="126" name="TextBox 126"/>
          <p:cNvSpPr txBox="1"/>
          <p:nvPr/>
        </p:nvSpPr>
        <p:spPr>
          <a:xfrm>
            <a:off x="7292606" y="3092450"/>
            <a:ext cx="1318630" cy="2914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79"/>
              </a:lnSpc>
            </a:pPr>
            <a:r>
              <a:rPr lang="en-US" sz="1145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VEGGIE PASTA BOLOGNESE</a:t>
            </a:r>
          </a:p>
        </p:txBody>
      </p:sp>
      <p:sp>
        <p:nvSpPr>
          <p:cNvPr id="113" name="TextBox 113"/>
          <p:cNvSpPr txBox="1"/>
          <p:nvPr/>
        </p:nvSpPr>
        <p:spPr>
          <a:xfrm>
            <a:off x="8929921" y="2330450"/>
            <a:ext cx="1318630" cy="3245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93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FISH FINGERS </a:t>
            </a:r>
          </a:p>
          <a:p>
            <a:pPr algn="ctr">
              <a:lnSpc>
                <a:spcPts val="1293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AND CHIPS</a:t>
            </a:r>
          </a:p>
        </p:txBody>
      </p:sp>
      <p:sp>
        <p:nvSpPr>
          <p:cNvPr id="127" name="TextBox 127"/>
          <p:cNvSpPr txBox="1"/>
          <p:nvPr/>
        </p:nvSpPr>
        <p:spPr>
          <a:xfrm>
            <a:off x="8925776" y="3105828"/>
            <a:ext cx="1318630" cy="2914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79"/>
              </a:lnSpc>
            </a:pPr>
            <a:r>
              <a:rPr lang="en-US" sz="1145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VEGGIE NUGGETS AND CHIPS</a:t>
            </a:r>
          </a:p>
        </p:txBody>
      </p:sp>
      <p:sp>
        <p:nvSpPr>
          <p:cNvPr id="114" name="TextBox 114"/>
          <p:cNvSpPr txBox="1"/>
          <p:nvPr/>
        </p:nvSpPr>
        <p:spPr>
          <a:xfrm>
            <a:off x="8935463" y="3804095"/>
            <a:ext cx="1318630" cy="1977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03"/>
              </a:lnSpc>
            </a:pPr>
            <a:r>
              <a:rPr lang="en-US" sz="1145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PEA OR BEANS</a:t>
            </a:r>
          </a:p>
        </p:txBody>
      </p:sp>
      <p:sp>
        <p:nvSpPr>
          <p:cNvPr id="101" name="TextBox 101"/>
          <p:cNvSpPr txBox="1"/>
          <p:nvPr/>
        </p:nvSpPr>
        <p:spPr>
          <a:xfrm>
            <a:off x="2216030" y="2387392"/>
            <a:ext cx="1318630" cy="2914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79"/>
              </a:lnSpc>
            </a:pPr>
            <a:r>
              <a:rPr lang="en-US" sz="1145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MARGHERITA PIZZA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7003377-1513-5EB0-400B-1997E5410E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-2997"/>
            <a:ext cx="10693402" cy="7556500"/>
          </a:xfrm>
          <a:prstGeom prst="rect">
            <a:avLst/>
          </a:prstGeom>
        </p:spPr>
      </p:pic>
      <p:sp>
        <p:nvSpPr>
          <p:cNvPr id="88" name="Freeform 88"/>
          <p:cNvSpPr/>
          <p:nvPr/>
        </p:nvSpPr>
        <p:spPr>
          <a:xfrm>
            <a:off x="2210157" y="6099409"/>
            <a:ext cx="534468" cy="798797"/>
          </a:xfrm>
          <a:custGeom>
            <a:avLst/>
            <a:gdLst/>
            <a:ahLst/>
            <a:cxnLst/>
            <a:rect l="l" t="t" r="r" b="b"/>
            <a:pathLst>
              <a:path w="534468" h="798797">
                <a:moveTo>
                  <a:pt x="0" y="0"/>
                </a:moveTo>
                <a:lnTo>
                  <a:pt x="534468" y="0"/>
                </a:lnTo>
                <a:lnTo>
                  <a:pt x="534468" y="798797"/>
                </a:lnTo>
                <a:lnTo>
                  <a:pt x="0" y="79879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90" name="TextBox 90"/>
          <p:cNvSpPr txBox="1"/>
          <p:nvPr/>
        </p:nvSpPr>
        <p:spPr>
          <a:xfrm>
            <a:off x="433399" y="6076450"/>
            <a:ext cx="1990994" cy="10956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40"/>
              </a:lnSpc>
            </a:pPr>
            <a:r>
              <a:rPr lang="en-US" sz="2814" dirty="0">
                <a:solidFill>
                  <a:srgbClr val="000000"/>
                </a:solidFill>
                <a:latin typeface="Intro Rust"/>
                <a:ea typeface="Intro Rust"/>
                <a:cs typeface="Intro Rust"/>
                <a:sym typeface="Intro Rust"/>
              </a:rPr>
              <a:t>Week 2</a:t>
            </a:r>
          </a:p>
          <a:p>
            <a:pPr>
              <a:lnSpc>
                <a:spcPts val="1604"/>
              </a:lnSpc>
            </a:pPr>
            <a:r>
              <a:rPr lang="en-US" sz="1146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09/11, 30/11, 21/12, </a:t>
            </a:r>
          </a:p>
          <a:p>
            <a:pPr>
              <a:lnSpc>
                <a:spcPts val="1604"/>
              </a:lnSpc>
            </a:pPr>
            <a:r>
              <a:rPr lang="en-US" sz="1146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11/01, 01/02</a:t>
            </a:r>
          </a:p>
          <a:p>
            <a:pPr algn="l">
              <a:lnSpc>
                <a:spcPts val="1604"/>
              </a:lnSpc>
            </a:pPr>
            <a:endParaRPr lang="en-US" sz="1146" dirty="0">
              <a:solidFill>
                <a:srgbClr val="000000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01" name="TextBox 101"/>
          <p:cNvSpPr txBox="1"/>
          <p:nvPr/>
        </p:nvSpPr>
        <p:spPr>
          <a:xfrm>
            <a:off x="2210157" y="2458830"/>
            <a:ext cx="1318630" cy="1538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79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MAC ‘N’ CHEESE</a:t>
            </a:r>
          </a:p>
        </p:txBody>
      </p:sp>
      <p:sp>
        <p:nvSpPr>
          <p:cNvPr id="102" name="TextBox 102"/>
          <p:cNvSpPr txBox="1"/>
          <p:nvPr/>
        </p:nvSpPr>
        <p:spPr>
          <a:xfrm>
            <a:off x="2221573" y="3139723"/>
            <a:ext cx="1318630" cy="1538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02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PESTO PASTA</a:t>
            </a:r>
          </a:p>
        </p:txBody>
      </p:sp>
      <p:sp>
        <p:nvSpPr>
          <p:cNvPr id="103" name="TextBox 103"/>
          <p:cNvSpPr txBox="1"/>
          <p:nvPr/>
        </p:nvSpPr>
        <p:spPr>
          <a:xfrm>
            <a:off x="1875278" y="3724583"/>
            <a:ext cx="1990994" cy="16671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305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CAULIFLOWER</a:t>
            </a:r>
          </a:p>
        </p:txBody>
      </p:sp>
      <p:sp>
        <p:nvSpPr>
          <p:cNvPr id="104" name="TextBox 104"/>
          <p:cNvSpPr txBox="1"/>
          <p:nvPr/>
        </p:nvSpPr>
        <p:spPr>
          <a:xfrm>
            <a:off x="2210157" y="4405476"/>
            <a:ext cx="1362970" cy="43685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213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VANILLA CRUNCH</a:t>
            </a:r>
          </a:p>
          <a:p>
            <a:pPr algn="ctr">
              <a:lnSpc>
                <a:spcPts val="1213"/>
              </a:lnSpc>
            </a:pPr>
            <a:r>
              <a:rPr lang="en-US" sz="500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RICE KRISPIE COOKIE</a:t>
            </a:r>
          </a:p>
          <a:p>
            <a:pPr algn="ctr">
              <a:lnSpc>
                <a:spcPts val="1213"/>
              </a:lnSpc>
            </a:pPr>
            <a:endParaRPr lang="en-US" sz="500" dirty="0">
              <a:solidFill>
                <a:srgbClr val="000000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05" name="TextBox 105"/>
          <p:cNvSpPr txBox="1"/>
          <p:nvPr/>
        </p:nvSpPr>
        <p:spPr>
          <a:xfrm>
            <a:off x="4186349" y="5717830"/>
            <a:ext cx="3369583" cy="10596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400"/>
              </a:lnSpc>
            </a:pPr>
            <a:r>
              <a:rPr lang="en-US" sz="1000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JACKET POTATOES: CHEESE/BEANS</a:t>
            </a:r>
          </a:p>
          <a:p>
            <a:pPr>
              <a:lnSpc>
                <a:spcPts val="1400"/>
              </a:lnSpc>
            </a:pPr>
            <a:r>
              <a:rPr lang="en-US" sz="1000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BAGUETTE: HAM (TUESDAY – FRIDAY) OR CHEESE</a:t>
            </a:r>
            <a:endParaRPr lang="en-US" sz="1000" dirty="0">
              <a:solidFill>
                <a:srgbClr val="000000"/>
              </a:solidFill>
              <a:latin typeface="Lato"/>
              <a:ea typeface="Lato"/>
              <a:cs typeface="Lato"/>
            </a:endParaRPr>
          </a:p>
          <a:p>
            <a:pPr>
              <a:lnSpc>
                <a:spcPts val="1400"/>
              </a:lnSpc>
            </a:pPr>
            <a:r>
              <a:rPr lang="en-US" sz="1000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WEDNESDAY &amp; FRIDAY TUNA MAYO ALSO AVAILABLE</a:t>
            </a:r>
          </a:p>
          <a:p>
            <a:pPr algn="l">
              <a:lnSpc>
                <a:spcPts val="1400"/>
              </a:lnSpc>
            </a:pPr>
            <a:r>
              <a:rPr lang="en-US" sz="1000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SUPER 7 PASTA</a:t>
            </a:r>
          </a:p>
          <a:p>
            <a:pPr algn="l">
              <a:lnSpc>
                <a:spcPts val="1400"/>
              </a:lnSpc>
            </a:pPr>
            <a:r>
              <a:rPr lang="en-US" sz="1000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SALAD BAR: LETTUCE, CARROT, CUCUMBER, TOMATO</a:t>
            </a:r>
          </a:p>
          <a:p>
            <a:pPr algn="l">
              <a:lnSpc>
                <a:spcPts val="1400"/>
              </a:lnSpc>
            </a:pPr>
            <a:r>
              <a:rPr lang="en-US" sz="1000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FRUIT: PORTION OF BANANA OR APPLE </a:t>
            </a:r>
          </a:p>
        </p:txBody>
      </p:sp>
      <p:sp>
        <p:nvSpPr>
          <p:cNvPr id="106" name="TextBox 106"/>
          <p:cNvSpPr txBox="1"/>
          <p:nvPr/>
        </p:nvSpPr>
        <p:spPr>
          <a:xfrm>
            <a:off x="3941203" y="3789406"/>
            <a:ext cx="1318630" cy="2564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30"/>
              </a:lnSpc>
            </a:pPr>
            <a:r>
              <a:rPr lang="en-US" sz="1150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HOMEMADE WEDGES, SALAD</a:t>
            </a:r>
          </a:p>
        </p:txBody>
      </p:sp>
      <p:sp>
        <p:nvSpPr>
          <p:cNvPr id="107" name="TextBox 107"/>
          <p:cNvSpPr txBox="1"/>
          <p:nvPr/>
        </p:nvSpPr>
        <p:spPr>
          <a:xfrm>
            <a:off x="3938432" y="4426570"/>
            <a:ext cx="1318630" cy="3082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13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COCONUT AND JAM SPONGE</a:t>
            </a:r>
          </a:p>
        </p:txBody>
      </p:sp>
      <p:sp>
        <p:nvSpPr>
          <p:cNvPr id="108" name="TextBox 108"/>
          <p:cNvSpPr txBox="1"/>
          <p:nvPr/>
        </p:nvSpPr>
        <p:spPr>
          <a:xfrm>
            <a:off x="5660833" y="3144616"/>
            <a:ext cx="1318630" cy="1851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03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NUTLESS ROAST</a:t>
            </a:r>
          </a:p>
        </p:txBody>
      </p:sp>
      <p:sp>
        <p:nvSpPr>
          <p:cNvPr id="109" name="TextBox 109"/>
          <p:cNvSpPr txBox="1"/>
          <p:nvPr/>
        </p:nvSpPr>
        <p:spPr>
          <a:xfrm>
            <a:off x="5660833" y="3775253"/>
            <a:ext cx="1318630" cy="3112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48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ROASTIES, CARROTS, PEAS</a:t>
            </a:r>
          </a:p>
        </p:txBody>
      </p:sp>
      <p:sp>
        <p:nvSpPr>
          <p:cNvPr id="110" name="TextBox 110"/>
          <p:cNvSpPr txBox="1"/>
          <p:nvPr/>
        </p:nvSpPr>
        <p:spPr>
          <a:xfrm>
            <a:off x="5655291" y="4424671"/>
            <a:ext cx="1318630" cy="2911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13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HERBY BISCUIT </a:t>
            </a:r>
          </a:p>
          <a:p>
            <a:pPr algn="ctr">
              <a:lnSpc>
                <a:spcPts val="1213"/>
              </a:lnSpc>
            </a:pPr>
            <a:r>
              <a:rPr lang="en-US" sz="500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CHEFS SHORTBREAD</a:t>
            </a:r>
          </a:p>
        </p:txBody>
      </p:sp>
      <p:sp>
        <p:nvSpPr>
          <p:cNvPr id="111" name="TextBox 111"/>
          <p:cNvSpPr txBox="1"/>
          <p:nvPr/>
        </p:nvSpPr>
        <p:spPr>
          <a:xfrm>
            <a:off x="7298148" y="3724583"/>
            <a:ext cx="1313088" cy="39036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603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NEW POTATOES &amp; GREEN BEANS</a:t>
            </a:r>
          </a:p>
        </p:txBody>
      </p:sp>
      <p:sp>
        <p:nvSpPr>
          <p:cNvPr id="112" name="TextBox 112"/>
          <p:cNvSpPr txBox="1"/>
          <p:nvPr/>
        </p:nvSpPr>
        <p:spPr>
          <a:xfrm>
            <a:off x="7292606" y="4424671"/>
            <a:ext cx="1318630" cy="3082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13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STRAWBERRY</a:t>
            </a:r>
          </a:p>
          <a:p>
            <a:pPr algn="ctr">
              <a:lnSpc>
                <a:spcPts val="1213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FRUIT JELLY</a:t>
            </a:r>
          </a:p>
        </p:txBody>
      </p:sp>
      <p:sp>
        <p:nvSpPr>
          <p:cNvPr id="113" name="TextBox 113"/>
          <p:cNvSpPr txBox="1"/>
          <p:nvPr/>
        </p:nvSpPr>
        <p:spPr>
          <a:xfrm>
            <a:off x="8929921" y="2354566"/>
            <a:ext cx="1318630" cy="2821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67"/>
              </a:lnSpc>
            </a:pPr>
            <a:r>
              <a:rPr lang="en-US" sz="1150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FISH FINGERS</a:t>
            </a:r>
          </a:p>
          <a:p>
            <a:pPr algn="ctr">
              <a:lnSpc>
                <a:spcPts val="1067"/>
              </a:lnSpc>
            </a:pPr>
            <a:r>
              <a:rPr lang="en-US" sz="1150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AND CHIPS</a:t>
            </a:r>
          </a:p>
        </p:txBody>
      </p:sp>
      <p:sp>
        <p:nvSpPr>
          <p:cNvPr id="114" name="TextBox 114"/>
          <p:cNvSpPr txBox="1"/>
          <p:nvPr/>
        </p:nvSpPr>
        <p:spPr>
          <a:xfrm>
            <a:off x="8935463" y="3804095"/>
            <a:ext cx="1318630" cy="1977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03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PEA OR BEANS</a:t>
            </a:r>
          </a:p>
        </p:txBody>
      </p:sp>
      <p:sp>
        <p:nvSpPr>
          <p:cNvPr id="115" name="TextBox 115"/>
          <p:cNvSpPr txBox="1"/>
          <p:nvPr/>
        </p:nvSpPr>
        <p:spPr>
          <a:xfrm>
            <a:off x="8929921" y="4424671"/>
            <a:ext cx="1318630" cy="1538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13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FLAPJACK</a:t>
            </a:r>
          </a:p>
        </p:txBody>
      </p:sp>
      <p:sp>
        <p:nvSpPr>
          <p:cNvPr id="122" name="TextBox 122"/>
          <p:cNvSpPr txBox="1"/>
          <p:nvPr/>
        </p:nvSpPr>
        <p:spPr>
          <a:xfrm>
            <a:off x="3920693" y="2372399"/>
            <a:ext cx="1318630" cy="30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79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HOT</a:t>
            </a:r>
          </a:p>
          <a:p>
            <a:pPr algn="ctr">
              <a:lnSpc>
                <a:spcPts val="1179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DOG</a:t>
            </a:r>
          </a:p>
        </p:txBody>
      </p:sp>
      <p:sp>
        <p:nvSpPr>
          <p:cNvPr id="123" name="TextBox 123"/>
          <p:cNvSpPr txBox="1"/>
          <p:nvPr/>
        </p:nvSpPr>
        <p:spPr>
          <a:xfrm>
            <a:off x="3938432" y="3102473"/>
            <a:ext cx="1318630" cy="30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02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VEGGIE </a:t>
            </a:r>
          </a:p>
          <a:p>
            <a:pPr algn="ctr">
              <a:lnSpc>
                <a:spcPts val="1202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HOT DOG</a:t>
            </a:r>
          </a:p>
        </p:txBody>
      </p:sp>
      <p:sp>
        <p:nvSpPr>
          <p:cNvPr id="124" name="TextBox 124"/>
          <p:cNvSpPr txBox="1"/>
          <p:nvPr/>
        </p:nvSpPr>
        <p:spPr>
          <a:xfrm>
            <a:off x="5655291" y="2372399"/>
            <a:ext cx="1318630" cy="2914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79"/>
              </a:lnSpc>
            </a:pPr>
            <a:r>
              <a:rPr lang="en-US" sz="1145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ROAST TURKEY AND GRAVY</a:t>
            </a:r>
          </a:p>
        </p:txBody>
      </p:sp>
      <p:sp>
        <p:nvSpPr>
          <p:cNvPr id="125" name="TextBox 125"/>
          <p:cNvSpPr txBox="1"/>
          <p:nvPr/>
        </p:nvSpPr>
        <p:spPr>
          <a:xfrm>
            <a:off x="7292606" y="2393312"/>
            <a:ext cx="1318630" cy="2564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73"/>
              </a:lnSpc>
            </a:pPr>
            <a:r>
              <a:rPr lang="en-US" sz="1150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SALMON FISHCAKES </a:t>
            </a:r>
          </a:p>
        </p:txBody>
      </p:sp>
      <p:sp>
        <p:nvSpPr>
          <p:cNvPr id="126" name="TextBox 126"/>
          <p:cNvSpPr txBox="1"/>
          <p:nvPr/>
        </p:nvSpPr>
        <p:spPr>
          <a:xfrm>
            <a:off x="7313484" y="3085189"/>
            <a:ext cx="1297752" cy="30777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179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MARGHERITA PIZZA</a:t>
            </a:r>
          </a:p>
        </p:txBody>
      </p:sp>
      <p:sp>
        <p:nvSpPr>
          <p:cNvPr id="127" name="TextBox 127"/>
          <p:cNvSpPr txBox="1"/>
          <p:nvPr/>
        </p:nvSpPr>
        <p:spPr>
          <a:xfrm>
            <a:off x="8929921" y="3115306"/>
            <a:ext cx="1318630" cy="2914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79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VEGGIE NUGGETS AND CHIPS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A8A0B09-8661-3256-256F-40BB6E0AE7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997"/>
            <a:ext cx="10693400" cy="7556499"/>
          </a:xfrm>
          <a:prstGeom prst="rect">
            <a:avLst/>
          </a:prstGeom>
        </p:spPr>
      </p:pic>
      <p:sp>
        <p:nvSpPr>
          <p:cNvPr id="33" name="TextBox 33"/>
          <p:cNvSpPr txBox="1"/>
          <p:nvPr/>
        </p:nvSpPr>
        <p:spPr>
          <a:xfrm rot="5400000">
            <a:off x="6156897" y="1170981"/>
            <a:ext cx="420163" cy="1563939"/>
          </a:xfrm>
          <a:prstGeom prst="rect">
            <a:avLst/>
          </a:prstGeom>
        </p:spPr>
        <p:txBody>
          <a:bodyPr lIns="50800" tIns="50800" rIns="50800" bIns="50800" rtlCol="0" anchor="ctr"/>
          <a:lstStyle/>
          <a:p>
            <a:pPr algn="ctr">
              <a:lnSpc>
                <a:spcPts val="1960"/>
              </a:lnSpc>
            </a:pPr>
            <a:endParaRPr/>
          </a:p>
        </p:txBody>
      </p:sp>
      <p:sp>
        <p:nvSpPr>
          <p:cNvPr id="88" name="Freeform 88"/>
          <p:cNvSpPr/>
          <p:nvPr/>
        </p:nvSpPr>
        <p:spPr>
          <a:xfrm>
            <a:off x="2210157" y="6099409"/>
            <a:ext cx="534468" cy="798797"/>
          </a:xfrm>
          <a:custGeom>
            <a:avLst/>
            <a:gdLst/>
            <a:ahLst/>
            <a:cxnLst/>
            <a:rect l="l" t="t" r="r" b="b"/>
            <a:pathLst>
              <a:path w="534468" h="798797">
                <a:moveTo>
                  <a:pt x="0" y="0"/>
                </a:moveTo>
                <a:lnTo>
                  <a:pt x="534468" y="0"/>
                </a:lnTo>
                <a:lnTo>
                  <a:pt x="534468" y="798797"/>
                </a:lnTo>
                <a:lnTo>
                  <a:pt x="0" y="79879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90" name="TextBox 90"/>
          <p:cNvSpPr txBox="1"/>
          <p:nvPr/>
        </p:nvSpPr>
        <p:spPr>
          <a:xfrm>
            <a:off x="433399" y="6076450"/>
            <a:ext cx="1990994" cy="8905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40"/>
              </a:lnSpc>
            </a:pPr>
            <a:r>
              <a:rPr lang="en-US" sz="2814" dirty="0">
                <a:solidFill>
                  <a:srgbClr val="000000"/>
                </a:solidFill>
                <a:latin typeface="Intro Rust"/>
                <a:ea typeface="Intro Rust"/>
                <a:cs typeface="Intro Rust"/>
                <a:sym typeface="Intro Rust"/>
              </a:rPr>
              <a:t>Week 3</a:t>
            </a:r>
          </a:p>
          <a:p>
            <a:pPr>
              <a:lnSpc>
                <a:spcPts val="1604"/>
              </a:lnSpc>
            </a:pPr>
            <a:r>
              <a:rPr lang="en-US" sz="1146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16/11, 07/12, 28/12, </a:t>
            </a:r>
          </a:p>
          <a:p>
            <a:pPr>
              <a:lnSpc>
                <a:spcPts val="1604"/>
              </a:lnSpc>
            </a:pPr>
            <a:r>
              <a:rPr lang="en-US" sz="1146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18/01, 08/02</a:t>
            </a:r>
          </a:p>
        </p:txBody>
      </p:sp>
      <p:sp>
        <p:nvSpPr>
          <p:cNvPr id="101" name="TextBox 101"/>
          <p:cNvSpPr txBox="1"/>
          <p:nvPr/>
        </p:nvSpPr>
        <p:spPr>
          <a:xfrm>
            <a:off x="2210157" y="2406650"/>
            <a:ext cx="1318630" cy="30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79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CHEESY PESTO</a:t>
            </a:r>
          </a:p>
          <a:p>
            <a:pPr algn="ctr">
              <a:lnSpc>
                <a:spcPts val="1179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PASTA</a:t>
            </a:r>
          </a:p>
        </p:txBody>
      </p:sp>
      <p:sp>
        <p:nvSpPr>
          <p:cNvPr id="102" name="TextBox 102"/>
          <p:cNvSpPr txBox="1"/>
          <p:nvPr/>
        </p:nvSpPr>
        <p:spPr>
          <a:xfrm>
            <a:off x="2221573" y="3069291"/>
            <a:ext cx="1307214" cy="30777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202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TRADITIONAL OMELETTE</a:t>
            </a:r>
          </a:p>
        </p:txBody>
      </p:sp>
      <p:sp>
        <p:nvSpPr>
          <p:cNvPr id="103" name="TextBox 103"/>
          <p:cNvSpPr txBox="1"/>
          <p:nvPr/>
        </p:nvSpPr>
        <p:spPr>
          <a:xfrm>
            <a:off x="2221573" y="3724586"/>
            <a:ext cx="1318630" cy="332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05"/>
              </a:lnSpc>
            </a:pPr>
            <a:r>
              <a:rPr lang="en-US" sz="1145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HOMEMADE WEDGES, SALAD</a:t>
            </a:r>
          </a:p>
        </p:txBody>
      </p:sp>
      <p:sp>
        <p:nvSpPr>
          <p:cNvPr id="104" name="TextBox 104"/>
          <p:cNvSpPr txBox="1"/>
          <p:nvPr/>
        </p:nvSpPr>
        <p:spPr>
          <a:xfrm>
            <a:off x="2210157" y="4457999"/>
            <a:ext cx="1318630" cy="1595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13"/>
              </a:lnSpc>
            </a:pPr>
            <a:r>
              <a:rPr lang="en-US" sz="1145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JAM PUFF TART</a:t>
            </a:r>
          </a:p>
        </p:txBody>
      </p:sp>
      <p:sp>
        <p:nvSpPr>
          <p:cNvPr id="105" name="TextBox 105"/>
          <p:cNvSpPr txBox="1"/>
          <p:nvPr/>
        </p:nvSpPr>
        <p:spPr>
          <a:xfrm>
            <a:off x="4186349" y="5717830"/>
            <a:ext cx="3369583" cy="10596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400"/>
              </a:lnSpc>
            </a:pPr>
            <a:r>
              <a:rPr lang="en-US" sz="1000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JACKET POTATOES: CHEESE/BEANS</a:t>
            </a:r>
          </a:p>
          <a:p>
            <a:pPr>
              <a:lnSpc>
                <a:spcPts val="1400"/>
              </a:lnSpc>
            </a:pPr>
            <a:r>
              <a:rPr lang="en-US" sz="1000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BAGUETTE: HAM (TUESDAY – FRIDAY) OR CHEESE</a:t>
            </a:r>
            <a:endParaRPr lang="en-US" sz="1000" dirty="0">
              <a:solidFill>
                <a:srgbClr val="000000"/>
              </a:solidFill>
              <a:latin typeface="Lato"/>
              <a:ea typeface="Lato"/>
              <a:cs typeface="Lato"/>
            </a:endParaRPr>
          </a:p>
          <a:p>
            <a:pPr>
              <a:lnSpc>
                <a:spcPts val="1400"/>
              </a:lnSpc>
            </a:pPr>
            <a:r>
              <a:rPr lang="en-US" sz="1000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WEDNESDAY &amp; FRIDAY TUNA MAYO ALSO AVAILABLE</a:t>
            </a:r>
          </a:p>
          <a:p>
            <a:pPr algn="l">
              <a:lnSpc>
                <a:spcPts val="1400"/>
              </a:lnSpc>
            </a:pPr>
            <a:r>
              <a:rPr lang="en-US" sz="1000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SUPER 7 PASTA</a:t>
            </a:r>
          </a:p>
          <a:p>
            <a:pPr algn="l">
              <a:lnSpc>
                <a:spcPts val="1400"/>
              </a:lnSpc>
            </a:pPr>
            <a:r>
              <a:rPr lang="en-US" sz="1000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SALAD BAR: LETTUCE, CARROT, CUCUMBER, TOMATO</a:t>
            </a:r>
          </a:p>
          <a:p>
            <a:pPr>
              <a:lnSpc>
                <a:spcPts val="1400"/>
              </a:lnSpc>
            </a:pPr>
            <a:r>
              <a:rPr lang="en-US" sz="1000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FRUIT: PORTION OF BANANA OR APPLE </a:t>
            </a:r>
          </a:p>
        </p:txBody>
      </p:sp>
      <p:sp>
        <p:nvSpPr>
          <p:cNvPr id="106" name="TextBox 106"/>
          <p:cNvSpPr txBox="1"/>
          <p:nvPr/>
        </p:nvSpPr>
        <p:spPr>
          <a:xfrm>
            <a:off x="3941203" y="3817981"/>
            <a:ext cx="1318630" cy="1588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48"/>
              </a:lnSpc>
            </a:pPr>
            <a:r>
              <a:rPr lang="en-US" sz="1145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SALAD</a:t>
            </a:r>
          </a:p>
        </p:txBody>
      </p:sp>
      <p:sp>
        <p:nvSpPr>
          <p:cNvPr id="107" name="TextBox 107"/>
          <p:cNvSpPr txBox="1"/>
          <p:nvPr/>
        </p:nvSpPr>
        <p:spPr>
          <a:xfrm>
            <a:off x="3938432" y="4481103"/>
            <a:ext cx="1318630" cy="1595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13"/>
              </a:lnSpc>
            </a:pPr>
            <a:r>
              <a:rPr lang="en-US" sz="1145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FLAPJACK</a:t>
            </a:r>
          </a:p>
        </p:txBody>
      </p:sp>
      <p:sp>
        <p:nvSpPr>
          <p:cNvPr id="108" name="TextBox 108"/>
          <p:cNvSpPr txBox="1"/>
          <p:nvPr/>
        </p:nvSpPr>
        <p:spPr>
          <a:xfrm>
            <a:off x="5639955" y="3070962"/>
            <a:ext cx="1339508" cy="39036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603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ROASTED VEGGIE BAKE</a:t>
            </a:r>
          </a:p>
        </p:txBody>
      </p:sp>
      <p:sp>
        <p:nvSpPr>
          <p:cNvPr id="109" name="TextBox 109"/>
          <p:cNvSpPr txBox="1"/>
          <p:nvPr/>
        </p:nvSpPr>
        <p:spPr>
          <a:xfrm>
            <a:off x="5660833" y="3775253"/>
            <a:ext cx="1318630" cy="3112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48"/>
              </a:lnSpc>
            </a:pPr>
            <a:r>
              <a:rPr lang="en-US" sz="1145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ROASTIES, CARROTS, PEAS</a:t>
            </a:r>
          </a:p>
        </p:txBody>
      </p:sp>
      <p:sp>
        <p:nvSpPr>
          <p:cNvPr id="110" name="TextBox 110"/>
          <p:cNvSpPr txBox="1"/>
          <p:nvPr/>
        </p:nvSpPr>
        <p:spPr>
          <a:xfrm>
            <a:off x="5655291" y="4424671"/>
            <a:ext cx="1318630" cy="4616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13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HERBY BISCUIT </a:t>
            </a:r>
          </a:p>
          <a:p>
            <a:pPr algn="ctr">
              <a:lnSpc>
                <a:spcPts val="1213"/>
              </a:lnSpc>
            </a:pPr>
            <a:r>
              <a:rPr lang="en-US" sz="500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CHEFS SHORTBREAD</a:t>
            </a:r>
          </a:p>
          <a:p>
            <a:pPr algn="ctr">
              <a:lnSpc>
                <a:spcPts val="1213"/>
              </a:lnSpc>
            </a:pPr>
            <a:endParaRPr lang="en-US" sz="1145" dirty="0">
              <a:solidFill>
                <a:srgbClr val="000000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11" name="TextBox 111"/>
          <p:cNvSpPr txBox="1"/>
          <p:nvPr/>
        </p:nvSpPr>
        <p:spPr>
          <a:xfrm>
            <a:off x="7298148" y="3804095"/>
            <a:ext cx="1318630" cy="1851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03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SWEETCORN</a:t>
            </a:r>
          </a:p>
        </p:txBody>
      </p:sp>
      <p:sp>
        <p:nvSpPr>
          <p:cNvPr id="112" name="TextBox 112"/>
          <p:cNvSpPr txBox="1"/>
          <p:nvPr/>
        </p:nvSpPr>
        <p:spPr>
          <a:xfrm>
            <a:off x="7292606" y="4424671"/>
            <a:ext cx="1318630" cy="4616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13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STRAWBERRY</a:t>
            </a:r>
          </a:p>
          <a:p>
            <a:pPr algn="ctr">
              <a:lnSpc>
                <a:spcPts val="1213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FRUIT JELLY</a:t>
            </a:r>
          </a:p>
          <a:p>
            <a:pPr algn="ctr">
              <a:lnSpc>
                <a:spcPts val="1213"/>
              </a:lnSpc>
            </a:pPr>
            <a:endParaRPr lang="en-US" sz="1145" dirty="0">
              <a:solidFill>
                <a:srgbClr val="000000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14" name="TextBox 114"/>
          <p:cNvSpPr txBox="1"/>
          <p:nvPr/>
        </p:nvSpPr>
        <p:spPr>
          <a:xfrm>
            <a:off x="8935463" y="3804095"/>
            <a:ext cx="1318630" cy="1977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03"/>
              </a:lnSpc>
            </a:pPr>
            <a:r>
              <a:rPr lang="en-US" sz="1145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PEA OR BEANS</a:t>
            </a:r>
          </a:p>
        </p:txBody>
      </p:sp>
      <p:sp>
        <p:nvSpPr>
          <p:cNvPr id="115" name="TextBox 115"/>
          <p:cNvSpPr txBox="1"/>
          <p:nvPr/>
        </p:nvSpPr>
        <p:spPr>
          <a:xfrm>
            <a:off x="8929921" y="4424671"/>
            <a:ext cx="1318630" cy="30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13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CHOCOLATE CORNFLAKE CAKE</a:t>
            </a:r>
          </a:p>
        </p:txBody>
      </p:sp>
      <p:sp>
        <p:nvSpPr>
          <p:cNvPr id="122" name="TextBox 122"/>
          <p:cNvSpPr txBox="1"/>
          <p:nvPr/>
        </p:nvSpPr>
        <p:spPr>
          <a:xfrm>
            <a:off x="3902432" y="2382386"/>
            <a:ext cx="1318630" cy="30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79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PORK &amp; LENTIL</a:t>
            </a:r>
          </a:p>
          <a:p>
            <a:pPr algn="ctr">
              <a:lnSpc>
                <a:spcPts val="1179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LASAGNE</a:t>
            </a:r>
          </a:p>
        </p:txBody>
      </p:sp>
      <p:sp>
        <p:nvSpPr>
          <p:cNvPr id="123" name="TextBox 123"/>
          <p:cNvSpPr txBox="1"/>
          <p:nvPr/>
        </p:nvSpPr>
        <p:spPr>
          <a:xfrm>
            <a:off x="3938432" y="3102473"/>
            <a:ext cx="1318630" cy="3170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02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MIXED BEAN</a:t>
            </a:r>
          </a:p>
          <a:p>
            <a:pPr algn="ctr">
              <a:lnSpc>
                <a:spcPts val="1202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LASAGNE</a:t>
            </a:r>
          </a:p>
        </p:txBody>
      </p:sp>
      <p:sp>
        <p:nvSpPr>
          <p:cNvPr id="124" name="TextBox 124"/>
          <p:cNvSpPr txBox="1"/>
          <p:nvPr/>
        </p:nvSpPr>
        <p:spPr>
          <a:xfrm>
            <a:off x="5655291" y="2376296"/>
            <a:ext cx="1318630" cy="30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79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ROAST CHICKEN </a:t>
            </a:r>
          </a:p>
          <a:p>
            <a:pPr algn="ctr">
              <a:lnSpc>
                <a:spcPts val="1179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AND GRAVY</a:t>
            </a:r>
          </a:p>
        </p:txBody>
      </p:sp>
      <p:sp>
        <p:nvSpPr>
          <p:cNvPr id="125" name="TextBox 125"/>
          <p:cNvSpPr txBox="1"/>
          <p:nvPr/>
        </p:nvSpPr>
        <p:spPr>
          <a:xfrm>
            <a:off x="7292606" y="2376296"/>
            <a:ext cx="1318630" cy="30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79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PORK SAUSAGE</a:t>
            </a:r>
          </a:p>
          <a:p>
            <a:pPr algn="ctr">
              <a:lnSpc>
                <a:spcPts val="1179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&amp; MASH</a:t>
            </a:r>
          </a:p>
        </p:txBody>
      </p:sp>
      <p:sp>
        <p:nvSpPr>
          <p:cNvPr id="126" name="TextBox 126"/>
          <p:cNvSpPr txBox="1"/>
          <p:nvPr/>
        </p:nvSpPr>
        <p:spPr>
          <a:xfrm>
            <a:off x="7292606" y="3090503"/>
            <a:ext cx="1339508" cy="30777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179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VEG SAUSAGE</a:t>
            </a:r>
          </a:p>
          <a:p>
            <a:pPr algn="ctr">
              <a:lnSpc>
                <a:spcPts val="1179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&amp; MASH</a:t>
            </a:r>
          </a:p>
        </p:txBody>
      </p:sp>
      <p:sp>
        <p:nvSpPr>
          <p:cNvPr id="127" name="TextBox 127"/>
          <p:cNvSpPr txBox="1"/>
          <p:nvPr/>
        </p:nvSpPr>
        <p:spPr>
          <a:xfrm>
            <a:off x="8929921" y="3102473"/>
            <a:ext cx="1318630" cy="2914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79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VEGGIE NUGGETS AND CHIPS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7144C67-0E7B-83D3-E446-2BCAE8C6B37B}"/>
              </a:ext>
            </a:extLst>
          </p:cNvPr>
          <p:cNvSpPr txBox="1"/>
          <p:nvPr/>
        </p:nvSpPr>
        <p:spPr>
          <a:xfrm>
            <a:off x="6261099" y="2326450"/>
            <a:ext cx="6642457" cy="3744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1067"/>
              </a:lnSpc>
            </a:pPr>
            <a:r>
              <a:rPr lang="en-US" sz="1150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FISH FINGERS</a:t>
            </a:r>
          </a:p>
          <a:p>
            <a:pPr algn="ctr">
              <a:lnSpc>
                <a:spcPts val="1067"/>
              </a:lnSpc>
            </a:pPr>
            <a:r>
              <a:rPr lang="en-US" sz="1150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AND CHIPS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1585</TotalTime>
  <Words>356</Words>
  <Application>Microsoft Office PowerPoint</Application>
  <PresentationFormat>Custom</PresentationFormat>
  <Paragraphs>106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Intro Rust</vt:lpstr>
      <vt:lpstr>Arial</vt:lpstr>
      <vt:lpstr>Aptos</vt:lpstr>
      <vt:lpstr>Calibri</vt:lpstr>
      <vt:lpstr>Lato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WHISKED_Many Autumn/Winter 26 Template</dc:title>
  <dc:creator>Tristan Smart</dc:creator>
  <cp:lastModifiedBy>Jak Stevens</cp:lastModifiedBy>
  <cp:revision>35</cp:revision>
  <dcterms:created xsi:type="dcterms:W3CDTF">2006-08-16T00:00:00Z</dcterms:created>
  <dcterms:modified xsi:type="dcterms:W3CDTF">2026-10-22T06:17:04Z</dcterms:modified>
  <dc:identifier>DAHLVVhcLI8</dc:identifier>
</cp:coreProperties>
</file>